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Davies" userId="8904e712-d428-41c3-b262-8b729304128e" providerId="ADAL" clId="{1FEEB283-56D6-4DD7-9BAC-F9381F003B76}"/>
    <pc:docChg chg="modSld">
      <pc:chgData name="Sara Davies" userId="8904e712-d428-41c3-b262-8b729304128e" providerId="ADAL" clId="{1FEEB283-56D6-4DD7-9BAC-F9381F003B76}" dt="2026-01-15T16:05:11.106" v="0" actId="20577"/>
      <pc:docMkLst>
        <pc:docMk/>
      </pc:docMkLst>
      <pc:sldChg chg="modSp mod">
        <pc:chgData name="Sara Davies" userId="8904e712-d428-41c3-b262-8b729304128e" providerId="ADAL" clId="{1FEEB283-56D6-4DD7-9BAC-F9381F003B76}" dt="2026-01-15T16:05:11.106" v="0" actId="20577"/>
        <pc:sldMkLst>
          <pc:docMk/>
          <pc:sldMk cId="2330854116" sldId="260"/>
        </pc:sldMkLst>
        <pc:spChg chg="mod">
          <ac:chgData name="Sara Davies" userId="8904e712-d428-41c3-b262-8b729304128e" providerId="ADAL" clId="{1FEEB283-56D6-4DD7-9BAC-F9381F003B76}" dt="2026-01-15T16:05:11.106" v="0" actId="20577"/>
          <ac:spMkLst>
            <pc:docMk/>
            <pc:sldMk cId="2330854116" sldId="260"/>
            <ac:spMk id="34" creationId="{178F24D6-3C3F-5C69-B2DE-7B4C5468F25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7" indent="0" algn="ctr">
              <a:buNone/>
              <a:defRPr sz="2000"/>
            </a:lvl2pPr>
            <a:lvl3pPr marL="914393" indent="0" algn="ctr">
              <a:buNone/>
              <a:defRPr sz="1800"/>
            </a:lvl3pPr>
            <a:lvl4pPr marL="1371590" indent="0" algn="ctr">
              <a:buNone/>
              <a:defRPr sz="1600"/>
            </a:lvl4pPr>
            <a:lvl5pPr marL="1828786" indent="0" algn="ctr">
              <a:buNone/>
              <a:defRPr sz="1600"/>
            </a:lvl5pPr>
            <a:lvl6pPr marL="2285984" indent="0" algn="ctr">
              <a:buNone/>
              <a:defRPr sz="1600"/>
            </a:lvl6pPr>
            <a:lvl7pPr marL="2743181" indent="0" algn="ctr">
              <a:buNone/>
              <a:defRPr sz="1600"/>
            </a:lvl7pPr>
            <a:lvl8pPr marL="3200378" indent="0" algn="ctr">
              <a:buNone/>
              <a:defRPr sz="1600"/>
            </a:lvl8pPr>
            <a:lvl9pPr marL="3657574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1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7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165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9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41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6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365127"/>
            <a:ext cx="10515601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3" indent="0">
              <a:buNone/>
              <a:defRPr sz="1800" b="1"/>
            </a:lvl3pPr>
            <a:lvl4pPr marL="1371590" indent="0">
              <a:buNone/>
              <a:defRPr sz="1600" b="1"/>
            </a:lvl4pPr>
            <a:lvl5pPr marL="1828786" indent="0">
              <a:buNone/>
              <a:defRPr sz="1600" b="1"/>
            </a:lvl5pPr>
            <a:lvl6pPr marL="2285984" indent="0">
              <a:buNone/>
              <a:defRPr sz="1600" b="1"/>
            </a:lvl6pPr>
            <a:lvl7pPr marL="2743181" indent="0">
              <a:buNone/>
              <a:defRPr sz="1600" b="1"/>
            </a:lvl7pPr>
            <a:lvl8pPr marL="3200378" indent="0">
              <a:buNone/>
              <a:defRPr sz="1600" b="1"/>
            </a:lvl8pPr>
            <a:lvl9pPr marL="3657574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6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4"/>
            <a:ext cx="518318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7" indent="0">
              <a:buNone/>
              <a:defRPr sz="2000" b="1"/>
            </a:lvl2pPr>
            <a:lvl3pPr marL="914393" indent="0">
              <a:buNone/>
              <a:defRPr sz="1800" b="1"/>
            </a:lvl3pPr>
            <a:lvl4pPr marL="1371590" indent="0">
              <a:buNone/>
              <a:defRPr sz="1600" b="1"/>
            </a:lvl4pPr>
            <a:lvl5pPr marL="1828786" indent="0">
              <a:buNone/>
              <a:defRPr sz="1600" b="1"/>
            </a:lvl5pPr>
            <a:lvl6pPr marL="2285984" indent="0">
              <a:buNone/>
              <a:defRPr sz="1600" b="1"/>
            </a:lvl6pPr>
            <a:lvl7pPr marL="2743181" indent="0">
              <a:buNone/>
              <a:defRPr sz="1600" b="1"/>
            </a:lvl7pPr>
            <a:lvl8pPr marL="3200378" indent="0">
              <a:buNone/>
              <a:defRPr sz="1600" b="1"/>
            </a:lvl8pPr>
            <a:lvl9pPr marL="3657574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9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7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03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45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0" y="987427"/>
            <a:ext cx="6172199" cy="48736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399"/>
            </a:lvl2pPr>
            <a:lvl3pPr marL="914393" indent="0">
              <a:buNone/>
              <a:defRPr sz="1201"/>
            </a:lvl3pPr>
            <a:lvl4pPr marL="1371590" indent="0">
              <a:buNone/>
              <a:defRPr sz="1001"/>
            </a:lvl4pPr>
            <a:lvl5pPr marL="1828786" indent="0">
              <a:buNone/>
              <a:defRPr sz="1001"/>
            </a:lvl5pPr>
            <a:lvl6pPr marL="2285984" indent="0">
              <a:buNone/>
              <a:defRPr sz="1001"/>
            </a:lvl6pPr>
            <a:lvl7pPr marL="2743181" indent="0">
              <a:buNone/>
              <a:defRPr sz="1001"/>
            </a:lvl7pPr>
            <a:lvl8pPr marL="3200378" indent="0">
              <a:buNone/>
              <a:defRPr sz="1001"/>
            </a:lvl8pPr>
            <a:lvl9pPr marL="3657574" indent="0">
              <a:buNone/>
              <a:defRPr sz="100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7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90" y="987427"/>
            <a:ext cx="6172199" cy="487362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97" indent="0">
              <a:buNone/>
              <a:defRPr sz="2800"/>
            </a:lvl2pPr>
            <a:lvl3pPr marL="914393" indent="0">
              <a:buNone/>
              <a:defRPr sz="2400"/>
            </a:lvl3pPr>
            <a:lvl4pPr marL="1371590" indent="0">
              <a:buNone/>
              <a:defRPr sz="2000"/>
            </a:lvl4pPr>
            <a:lvl5pPr marL="1828786" indent="0">
              <a:buNone/>
              <a:defRPr sz="2000"/>
            </a:lvl5pPr>
            <a:lvl6pPr marL="2285984" indent="0">
              <a:buNone/>
              <a:defRPr sz="2000"/>
            </a:lvl6pPr>
            <a:lvl7pPr marL="2743181" indent="0">
              <a:buNone/>
              <a:defRPr sz="2000"/>
            </a:lvl7pPr>
            <a:lvl8pPr marL="3200378" indent="0">
              <a:buNone/>
              <a:defRPr sz="2000"/>
            </a:lvl8pPr>
            <a:lvl9pPr marL="3657574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7" indent="0">
              <a:buNone/>
              <a:defRPr sz="1399"/>
            </a:lvl2pPr>
            <a:lvl3pPr marL="914393" indent="0">
              <a:buNone/>
              <a:defRPr sz="1201"/>
            </a:lvl3pPr>
            <a:lvl4pPr marL="1371590" indent="0">
              <a:buNone/>
              <a:defRPr sz="1001"/>
            </a:lvl4pPr>
            <a:lvl5pPr marL="1828786" indent="0">
              <a:buNone/>
              <a:defRPr sz="1001"/>
            </a:lvl5pPr>
            <a:lvl6pPr marL="2285984" indent="0">
              <a:buNone/>
              <a:defRPr sz="1001"/>
            </a:lvl6pPr>
            <a:lvl7pPr marL="2743181" indent="0">
              <a:buNone/>
              <a:defRPr sz="1001"/>
            </a:lvl7pPr>
            <a:lvl8pPr marL="3200378" indent="0">
              <a:buNone/>
              <a:defRPr sz="1001"/>
            </a:lvl8pPr>
            <a:lvl9pPr marL="3657574" indent="0">
              <a:buNone/>
              <a:defRPr sz="100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4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CFBF6-2B6D-7140-B91D-B3E07A0AA4A6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6A574-1648-BD46-88A6-A2FA287B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0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9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9" indent="-228599" algn="l" defTabSz="914393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6" indent="-228599" algn="l" defTabSz="9143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2" indent="-228599" algn="l" defTabSz="9143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5" indent="-228599" algn="l" defTabSz="9143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2" indent="-228599" algn="l" defTabSz="9143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79" indent="-228599" algn="l" defTabSz="9143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5" indent="-228599" algn="l" defTabSz="9143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3" indent="-228599" algn="l" defTabSz="9143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7" algn="l" defTabSz="9143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3" algn="l" defTabSz="9143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0" algn="l" defTabSz="9143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6" algn="l" defTabSz="9143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4" algn="l" defTabSz="9143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8" algn="l" defTabSz="9143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4" algn="l" defTabSz="9143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7F935E6-51F7-AACD-4CD4-7342C889E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6993" y="105884"/>
            <a:ext cx="9478015" cy="664623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AC2454B-1485-79AF-81F6-316A1DA98AE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080259" y="6163043"/>
            <a:ext cx="3854815" cy="3909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D3379A5-84F1-8404-01B1-F77B67F86D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4081" y="5564284"/>
            <a:ext cx="2087399" cy="9897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B6F8261-405E-14C9-0BB4-F5A937B563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4724" y="1067640"/>
            <a:ext cx="9342743" cy="118915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9273575-DAEE-3431-2ABD-BE0F52DD46BA}"/>
              </a:ext>
            </a:extLst>
          </p:cNvPr>
          <p:cNvSpPr txBox="1"/>
          <p:nvPr/>
        </p:nvSpPr>
        <p:spPr>
          <a:xfrm>
            <a:off x="6227748" y="950090"/>
            <a:ext cx="4075365" cy="309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6450"/>
            <a:r>
              <a:rPr lang="en-US" sz="1411" b="1" dirty="0">
                <a:solidFill>
                  <a:srgbClr val="A53792"/>
                </a:solidFill>
                <a:latin typeface="Montserrat ExtraBold" pitchFamily="2" charset="77"/>
              </a:rPr>
              <a:t>How many of these can you do?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B57591-620A-41AF-2F56-0FE2AE700A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4485" y="1469053"/>
            <a:ext cx="2150252" cy="107512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FAFC15C-E019-01FD-BE7E-49706A6ADD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4142" y="1469053"/>
            <a:ext cx="2150252" cy="10751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2B110C4-F26B-017C-A963-84A6F438BF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3454" y="1469053"/>
            <a:ext cx="2150252" cy="107512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F3A550E-1676-1A27-9B06-C3D42C8DBD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13112" y="1469053"/>
            <a:ext cx="2150252" cy="107512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9B41FD3-6FBA-B7A8-096B-E79D937315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4485" y="2636598"/>
            <a:ext cx="2150252" cy="107512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2779E67-1562-959B-6104-456816AC48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4142" y="2636598"/>
            <a:ext cx="2150252" cy="107512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BA13A9C-166A-8524-3EA6-486F181456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3454" y="2636598"/>
            <a:ext cx="2150252" cy="107512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791F6DE-3902-9C3B-9D7A-ABB8048A02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13112" y="2636598"/>
            <a:ext cx="2150252" cy="107512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6CE500B-1AB3-2A23-30BE-B311BA9319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4485" y="3816048"/>
            <a:ext cx="2150252" cy="107512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EEC6829-C8E9-CD3C-4EC5-1EBDA426B4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4142" y="3816048"/>
            <a:ext cx="2150252" cy="107512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2EEA85F-D26B-C028-10B1-20159448AC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3454" y="3816048"/>
            <a:ext cx="2150252" cy="107512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190FD3D-E28D-4A00-97B4-F3FA07298C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13112" y="3816048"/>
            <a:ext cx="2150252" cy="107512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43B217BF-AA2C-24BF-5DEE-12F6A7300F16}"/>
              </a:ext>
            </a:extLst>
          </p:cNvPr>
          <p:cNvSpPr txBox="1"/>
          <p:nvPr/>
        </p:nvSpPr>
        <p:spPr>
          <a:xfrm>
            <a:off x="1644485" y="5061281"/>
            <a:ext cx="8918879" cy="417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2116" b="1" i="1" dirty="0">
                <a:solidFill>
                  <a:prstClr val="white"/>
                </a:solidFill>
                <a:latin typeface="Montserrat" pitchFamily="2" charset="77"/>
              </a:rPr>
              <a:t>it’s all about wheeling as well as walking, and inclusive to all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3EF3052-6AB4-F64F-1410-3438CEAC86E0}"/>
              </a:ext>
            </a:extLst>
          </p:cNvPr>
          <p:cNvSpPr txBox="1"/>
          <p:nvPr/>
        </p:nvSpPr>
        <p:spPr>
          <a:xfrm>
            <a:off x="1644485" y="5491198"/>
            <a:ext cx="6800326" cy="447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6450"/>
            <a:r>
              <a:rPr lang="en-US" sz="1154" dirty="0">
                <a:solidFill>
                  <a:prstClr val="white"/>
                </a:solidFill>
                <a:latin typeface="Montserrat" pitchFamily="2" charset="77"/>
              </a:rPr>
              <a:t>Wheeling is an alternative to walking, with people using wheeled aids to help them move </a:t>
            </a:r>
          </a:p>
          <a:p>
            <a:pPr defTabSz="586450"/>
            <a:r>
              <a:rPr lang="en-US" sz="1154" dirty="0" err="1">
                <a:solidFill>
                  <a:prstClr val="white"/>
                </a:solidFill>
                <a:latin typeface="Montserrat" pitchFamily="2" charset="77"/>
              </a:rPr>
              <a:t>eg</a:t>
            </a:r>
            <a:r>
              <a:rPr lang="en-US" sz="1154" dirty="0">
                <a:solidFill>
                  <a:prstClr val="white"/>
                </a:solidFill>
                <a:latin typeface="Montserrat" pitchFamily="2" charset="77"/>
              </a:rPr>
              <a:t> rollators, wheelchairs, buggies, push scooters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827492D-A139-773E-9037-477EA5A53EE8}"/>
              </a:ext>
            </a:extLst>
          </p:cNvPr>
          <p:cNvSpPr txBox="1"/>
          <p:nvPr/>
        </p:nvSpPr>
        <p:spPr>
          <a:xfrm>
            <a:off x="1723980" y="1470468"/>
            <a:ext cx="1991262" cy="901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Scavenger Hunt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What can you see when you’re walking or wheeling around?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7B689E6-C72E-5805-F001-D3DBF6A2F905}"/>
              </a:ext>
            </a:extLst>
          </p:cNvPr>
          <p:cNvSpPr txBox="1"/>
          <p:nvPr/>
        </p:nvSpPr>
        <p:spPr>
          <a:xfrm>
            <a:off x="3882563" y="1476084"/>
            <a:ext cx="1991262" cy="901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Picnic 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Walk or wheel to a nearby park or green for a snack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D2756B-F8C8-BB70-D69B-CF06C19A0504}"/>
              </a:ext>
            </a:extLst>
          </p:cNvPr>
          <p:cNvSpPr txBox="1"/>
          <p:nvPr/>
        </p:nvSpPr>
        <p:spPr>
          <a:xfrm>
            <a:off x="6227747" y="1470841"/>
            <a:ext cx="1991262" cy="901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Geocaching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Use a geocaching app to find hidden treasures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9F60D3-9120-A925-566B-0CB0F9F5135F}"/>
              </a:ext>
            </a:extLst>
          </p:cNvPr>
          <p:cNvSpPr txBox="1"/>
          <p:nvPr/>
        </p:nvSpPr>
        <p:spPr>
          <a:xfrm>
            <a:off x="8511953" y="1477452"/>
            <a:ext cx="1991262" cy="92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Walk or wheel to school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How many steps do you do?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CE24EC2-9FCA-A10A-7A89-5BD85AB40CC0}"/>
              </a:ext>
            </a:extLst>
          </p:cNvPr>
          <p:cNvSpPr txBox="1"/>
          <p:nvPr/>
        </p:nvSpPr>
        <p:spPr>
          <a:xfrm>
            <a:off x="1570522" y="2643660"/>
            <a:ext cx="2353433" cy="506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Walk, wheel and chat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with friends or family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7CF7D27-7B77-8A7A-6E32-1773433C89B3}"/>
              </a:ext>
            </a:extLst>
          </p:cNvPr>
          <p:cNvSpPr txBox="1"/>
          <p:nvPr/>
        </p:nvSpPr>
        <p:spPr>
          <a:xfrm>
            <a:off x="3893577" y="2641678"/>
            <a:ext cx="2313037" cy="1099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Culture Club 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Read a book or watch a film and chat about it with friends while walking or wheeling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6944726-519F-B5E3-3C7B-B7440DA5019D}"/>
              </a:ext>
            </a:extLst>
          </p:cNvPr>
          <p:cNvSpPr txBox="1"/>
          <p:nvPr/>
        </p:nvSpPr>
        <p:spPr>
          <a:xfrm>
            <a:off x="6046661" y="2653457"/>
            <a:ext cx="2353433" cy="901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Night Adventure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Go with a group on an evening walk 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or wheel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AEF52D1-D74F-7BD9-D391-C6E96CB290C9}"/>
              </a:ext>
            </a:extLst>
          </p:cNvPr>
          <p:cNvSpPr txBox="1"/>
          <p:nvPr/>
        </p:nvSpPr>
        <p:spPr>
          <a:xfrm>
            <a:off x="8484684" y="2634626"/>
            <a:ext cx="1991262" cy="901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Storytelling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Make up a story based on what you see around you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58771B7-2209-7B05-722C-9A74CDC04C55}"/>
              </a:ext>
            </a:extLst>
          </p:cNvPr>
          <p:cNvSpPr txBox="1"/>
          <p:nvPr/>
        </p:nvSpPr>
        <p:spPr>
          <a:xfrm>
            <a:off x="1723979" y="3813311"/>
            <a:ext cx="2053997" cy="1099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Walk Notts Stone 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Paint a #WalkNotts stone and leave it somewhere for someone to find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96035DA-87B9-7E2B-2B92-61A0707D38B9}"/>
              </a:ext>
            </a:extLst>
          </p:cNvPr>
          <p:cNvSpPr txBox="1"/>
          <p:nvPr/>
        </p:nvSpPr>
        <p:spPr>
          <a:xfrm>
            <a:off x="3983636" y="3825158"/>
            <a:ext cx="1991262" cy="1099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Parkour or Fitness </a:t>
            </a:r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Find safe areas to </a:t>
            </a:r>
            <a:r>
              <a:rPr lang="en-US" sz="1283" dirty="0" err="1">
                <a:solidFill>
                  <a:prstClr val="black"/>
                </a:solidFill>
                <a:latin typeface="Montserrat" pitchFamily="2" charset="77"/>
              </a:rPr>
              <a:t>practise</a:t>
            </a:r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 tricks or workout while you walk or wheel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CFB10B6-437A-896F-40FA-BF72508B6F53}"/>
              </a:ext>
            </a:extLst>
          </p:cNvPr>
          <p:cNvSpPr txBox="1"/>
          <p:nvPr/>
        </p:nvSpPr>
        <p:spPr>
          <a:xfrm>
            <a:off x="6163796" y="3830063"/>
            <a:ext cx="2256936" cy="901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Eco-Walk or Wheel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Pick up and recycle 5 pieces of litter found along your route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78F24D6-3C3F-5C69-B2DE-7B4C5468F25F}"/>
              </a:ext>
            </a:extLst>
          </p:cNvPr>
          <p:cNvSpPr txBox="1"/>
          <p:nvPr/>
        </p:nvSpPr>
        <p:spPr>
          <a:xfrm>
            <a:off x="8327483" y="3831833"/>
            <a:ext cx="2507524" cy="92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What can you </a:t>
            </a:r>
            <a:r>
              <a:rPr lang="en-US" sz="1411" b="1">
                <a:solidFill>
                  <a:prstClr val="black"/>
                </a:solidFill>
                <a:latin typeface="Montserrat" pitchFamily="2" charset="77"/>
              </a:rPr>
              <a:t>see/</a:t>
            </a:r>
          </a:p>
          <a:p>
            <a:pPr algn="ctr" defTabSz="586450"/>
            <a:r>
              <a:rPr lang="en-US" sz="1411" b="1">
                <a:solidFill>
                  <a:prstClr val="black"/>
                </a:solidFill>
                <a:latin typeface="Montserrat" pitchFamily="2" charset="77"/>
              </a:rPr>
              <a:t>hear</a:t>
            </a:r>
            <a:r>
              <a:rPr lang="en-US" sz="1411" b="1" dirty="0">
                <a:solidFill>
                  <a:prstClr val="black"/>
                </a:solidFill>
                <a:latin typeface="Montserrat" pitchFamily="2" charset="77"/>
              </a:rPr>
              <a:t>?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What animals or birds </a:t>
            </a:r>
          </a:p>
          <a:p>
            <a:pPr algn="ctr" defTabSz="586450"/>
            <a:r>
              <a:rPr lang="en-US" sz="1283" dirty="0">
                <a:solidFill>
                  <a:prstClr val="black"/>
                </a:solidFill>
                <a:latin typeface="Montserrat" pitchFamily="2" charset="77"/>
              </a:rPr>
              <a:t>can you see/hear?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A9D3AFD-8616-565D-C20F-A467598A9FC0}"/>
              </a:ext>
            </a:extLst>
          </p:cNvPr>
          <p:cNvSpPr txBox="1"/>
          <p:nvPr/>
        </p:nvSpPr>
        <p:spPr>
          <a:xfrm>
            <a:off x="1434536" y="-155"/>
            <a:ext cx="8994680" cy="1039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450"/>
            <a:r>
              <a:rPr lang="en-US" sz="6157" b="1" dirty="0">
                <a:ln w="28575">
                  <a:solidFill>
                    <a:srgbClr val="5B9BD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ptos Black" panose="020F0502020204030204" pitchFamily="34" charset="0"/>
                <a:ea typeface="ADLaM Display" panose="02010000000000000000" pitchFamily="2" charset="0"/>
                <a:cs typeface="Aharoni" panose="020F0502020204030204" pitchFamily="2" charset="-79"/>
              </a:rPr>
              <a:t>Walk Notts Bingo</a:t>
            </a:r>
            <a:endParaRPr lang="en-GB" sz="6157" b="1" dirty="0">
              <a:ln w="28575">
                <a:solidFill>
                  <a:srgbClr val="5B9BD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ptos Black" panose="020F0502020204030204" pitchFamily="34" charset="0"/>
              <a:ea typeface="ADLaM Display" panose="02010000000000000000" pitchFamily="2" charset="0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3085411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dd9998-4e11-41f5-a641-0d2293afe7aa">
      <Terms xmlns="http://schemas.microsoft.com/office/infopath/2007/PartnerControls"/>
    </lcf76f155ced4ddcb4097134ff3c332f>
    <TaxCatchAll xmlns="c9ce582c-7e70-4b0c-a50b-b81a33164b2f" xsi:nil="true"/>
    <IconOverlay xmlns="http://schemas.microsoft.com/sharepoint/v4" xsi:nil="true"/>
    <Number xmlns="96dd9998-4e11-41f5-a641-0d2293afe7aa">true</Number>
    <Date xmlns="96dd9998-4e11-41f5-a641-0d2293afe7a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0C6D772BD1554BA49319538B040C56" ma:contentTypeVersion="22" ma:contentTypeDescription="Create a new document." ma:contentTypeScope="" ma:versionID="cb130ea48ee08b8c623cc5fdbbb7eaf9">
  <xsd:schema xmlns:xsd="http://www.w3.org/2001/XMLSchema" xmlns:xs="http://www.w3.org/2001/XMLSchema" xmlns:p="http://schemas.microsoft.com/office/2006/metadata/properties" xmlns:ns2="96dd9998-4e11-41f5-a641-0d2293afe7aa" xmlns:ns3="c9ce582c-7e70-4b0c-a50b-b81a33164b2f" xmlns:ns4="http://schemas.microsoft.com/sharepoint/v4" targetNamespace="http://schemas.microsoft.com/office/2006/metadata/properties" ma:root="true" ma:fieldsID="6f4a537335620530fcbfcf89933d1306" ns2:_="" ns3:_="" ns4:_="">
    <xsd:import namespace="96dd9998-4e11-41f5-a641-0d2293afe7aa"/>
    <xsd:import namespace="c9ce582c-7e70-4b0c-a50b-b81a33164b2f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Date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Numbe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d9998-4e11-41f5-a641-0d2293afe7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Date" ma:index="16" nillable="true" ma:displayName="Date" ma:format="DateOnly" ma:internalName="Date">
      <xsd:simpleType>
        <xsd:restriction base="dms:DateTime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1" nillable="true" ma:displayName="Removed from CRM" ma:default="1" ma:format="Dropdown" ma:internalName="Number">
      <xsd:simpleType>
        <xsd:restriction base="dms:Boolean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0191127c-b7c9-43ed-b9f2-0d5b90a5f7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ce582c-7e70-4b0c-a50b-b81a33164b2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5c684b75-b49d-4066-b1ef-4c2448a91403}" ma:internalName="TaxCatchAll" ma:showField="CatchAllData" ma:web="c9ce582c-7e70-4b0c-a50b-b81a33164b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496D26-9D73-40EE-878C-865E70254C8D}">
  <ds:schemaRefs>
    <ds:schemaRef ds:uri="http://schemas.microsoft.com/office/2006/metadata/properties"/>
    <ds:schemaRef ds:uri="http://schemas.microsoft.com/office/infopath/2007/PartnerControls"/>
    <ds:schemaRef ds:uri="96dd9998-4e11-41f5-a641-0d2293afe7aa"/>
    <ds:schemaRef ds:uri="c9ce582c-7e70-4b0c-a50b-b81a33164b2f"/>
    <ds:schemaRef ds:uri="http://schemas.microsoft.com/sharepoint/v4"/>
  </ds:schemaRefs>
</ds:datastoreItem>
</file>

<file path=customXml/itemProps2.xml><?xml version="1.0" encoding="utf-8"?>
<ds:datastoreItem xmlns:ds="http://schemas.openxmlformats.org/officeDocument/2006/customXml" ds:itemID="{1C60FEF3-6F0D-4B57-8548-CEB6826495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ABA42C-A160-4B57-851B-9BB95BAA7F9D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 Black</vt:lpstr>
      <vt:lpstr>Arial</vt:lpstr>
      <vt:lpstr>Calibri</vt:lpstr>
      <vt:lpstr>Calibri Light</vt:lpstr>
      <vt:lpstr>Montserrat</vt:lpstr>
      <vt:lpstr>Montserrat ExtraBold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Davies</dc:creator>
  <cp:lastModifiedBy>Sara Davies</cp:lastModifiedBy>
  <cp:revision>1</cp:revision>
  <dcterms:created xsi:type="dcterms:W3CDTF">2025-11-02T12:14:38Z</dcterms:created>
  <dcterms:modified xsi:type="dcterms:W3CDTF">2026-01-15T16:05:15Z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0x010100B80C6D772BD1554BA49319538B040C56</vt:lpwstr>
  </property>
  <property fmtid="{D5CDD505-2E9C-101B-9397-08002B2CF9AE}" pid="3" name="MediaServiceImageTags">
    <vt:lpwstr/>
  </property>
</Properties>
</file>