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9" r:id="rId5"/>
  </p:sldIdLst>
  <p:sldSz cx="7559675" cy="5346700"/>
  <p:notesSz cx="6858000" cy="9144000"/>
  <p:embeddedFontLst>
    <p:embeddedFont>
      <p:font typeface="Aptos Black" panose="020B0004020202020204" pitchFamily="34" charset="0"/>
      <p:bold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ExtraBold" panose="00000900000000000000" pitchFamily="2" charset="0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avies" userId="8904e712-d428-41c3-b262-8b729304128e" providerId="ADAL" clId="{1FEEB283-56D6-4DD7-9BAC-F9381F003B76}"/>
    <pc:docChg chg="modSld">
      <pc:chgData name="Sara Davies" userId="8904e712-d428-41c3-b262-8b729304128e" providerId="ADAL" clId="{1FEEB283-56D6-4DD7-9BAC-F9381F003B76}" dt="2026-01-15T15:08:56.978" v="0" actId="20577"/>
      <pc:docMkLst>
        <pc:docMk/>
      </pc:docMkLst>
      <pc:sldChg chg="modSp mod">
        <pc:chgData name="Sara Davies" userId="8904e712-d428-41c3-b262-8b729304128e" providerId="ADAL" clId="{1FEEB283-56D6-4DD7-9BAC-F9381F003B76}" dt="2026-01-15T15:08:56.978" v="0" actId="20577"/>
        <pc:sldMkLst>
          <pc:docMk/>
          <pc:sldMk cId="695559889" sldId="259"/>
        </pc:sldMkLst>
        <pc:spChg chg="mod">
          <ac:chgData name="Sara Davies" userId="8904e712-d428-41c3-b262-8b729304128e" providerId="ADAL" clId="{1FEEB283-56D6-4DD7-9BAC-F9381F003B76}" dt="2026-01-15T15:08:56.978" v="0" actId="20577"/>
          <ac:spMkLst>
            <pc:docMk/>
            <pc:sldMk cId="695559889" sldId="259"/>
            <ac:spMk id="32" creationId="{D2245279-EEB6-E5E1-88E6-B9B0879409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5027"/>
            <a:ext cx="6425724" cy="1861444"/>
          </a:xfrm>
        </p:spPr>
        <p:txBody>
          <a:bodyPr anchor="b"/>
          <a:lstStyle>
            <a:lvl1pPr algn="ctr">
              <a:defRPr sz="46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08256"/>
            <a:ext cx="5669756" cy="1290881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433" indent="0" algn="ctr">
              <a:buNone/>
              <a:defRPr sz="1559"/>
            </a:lvl2pPr>
            <a:lvl3pPr marL="712866" indent="0" algn="ctr">
              <a:buNone/>
              <a:defRPr sz="1403"/>
            </a:lvl3pPr>
            <a:lvl4pPr marL="1069299" indent="0" algn="ctr">
              <a:buNone/>
              <a:defRPr sz="1247"/>
            </a:lvl4pPr>
            <a:lvl5pPr marL="1425732" indent="0" algn="ctr">
              <a:buNone/>
              <a:defRPr sz="1247"/>
            </a:lvl5pPr>
            <a:lvl6pPr marL="1782166" indent="0" algn="ctr">
              <a:buNone/>
              <a:defRPr sz="1247"/>
            </a:lvl6pPr>
            <a:lvl7pPr marL="2138599" indent="0" algn="ctr">
              <a:buNone/>
              <a:defRPr sz="1247"/>
            </a:lvl7pPr>
            <a:lvl8pPr marL="2495032" indent="0" algn="ctr">
              <a:buNone/>
              <a:defRPr sz="1247"/>
            </a:lvl8pPr>
            <a:lvl9pPr marL="2851465" indent="0" algn="ctr">
              <a:buNone/>
              <a:defRPr sz="124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2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4662"/>
            <a:ext cx="1630055" cy="453108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62"/>
            <a:ext cx="4795669" cy="45310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32964"/>
            <a:ext cx="6520220" cy="2224078"/>
          </a:xfrm>
        </p:spPr>
        <p:txBody>
          <a:bodyPr anchor="b"/>
          <a:lstStyle>
            <a:lvl1pPr>
              <a:defRPr sz="467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78083"/>
            <a:ext cx="6520220" cy="1169590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/>
                </a:solidFill>
              </a:defRPr>
            </a:lvl1pPr>
            <a:lvl2pPr marL="35643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8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2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73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2166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59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5032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465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4664"/>
            <a:ext cx="6520220" cy="10334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10685"/>
            <a:ext cx="3198096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53031"/>
            <a:ext cx="3198096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10685"/>
            <a:ext cx="3213847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53031"/>
            <a:ext cx="3213847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9827"/>
            <a:ext cx="3827085" cy="3799622"/>
          </a:xfrm>
        </p:spPr>
        <p:txBody>
          <a:bodyPr/>
          <a:lstStyle>
            <a:lvl1pPr>
              <a:defRPr sz="2495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9827"/>
            <a:ext cx="3827085" cy="3799622"/>
          </a:xfrm>
        </p:spPr>
        <p:txBody>
          <a:bodyPr anchor="t"/>
          <a:lstStyle>
            <a:lvl1pPr marL="0" indent="0">
              <a:buNone/>
              <a:defRPr sz="2495"/>
            </a:lvl1pPr>
            <a:lvl2pPr marL="356433" indent="0">
              <a:buNone/>
              <a:defRPr sz="2183"/>
            </a:lvl2pPr>
            <a:lvl3pPr marL="712866" indent="0">
              <a:buNone/>
              <a:defRPr sz="1871"/>
            </a:lvl3pPr>
            <a:lvl4pPr marL="1069299" indent="0">
              <a:buNone/>
              <a:defRPr sz="1559"/>
            </a:lvl4pPr>
            <a:lvl5pPr marL="1425732" indent="0">
              <a:buNone/>
              <a:defRPr sz="1559"/>
            </a:lvl5pPr>
            <a:lvl6pPr marL="1782166" indent="0">
              <a:buNone/>
              <a:defRPr sz="1559"/>
            </a:lvl6pPr>
            <a:lvl7pPr marL="2138599" indent="0">
              <a:buNone/>
              <a:defRPr sz="1559"/>
            </a:lvl7pPr>
            <a:lvl8pPr marL="2495032" indent="0">
              <a:buNone/>
              <a:defRPr sz="1559"/>
            </a:lvl8pPr>
            <a:lvl9pPr marL="2851465" indent="0">
              <a:buNone/>
              <a:defRPr sz="155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FBF6-2B6D-7140-B91D-B3E07A0AA4A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A574-1648-BD46-88A6-A2FA287B2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17" indent="-178217" algn="l" defTabSz="712866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E282D-8ABB-EE10-8F31-387AA8BF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6" y="82550"/>
            <a:ext cx="7389341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AC62D-9CDB-3338-9E07-19D6A2EE1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28676" y="4804891"/>
            <a:ext cx="3005328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88D74-DC3A-58F2-7693-7F5E27E6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37" y="4338080"/>
            <a:ext cx="1627398" cy="771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EF2B3-8EE9-70E8-A18A-553A3405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" y="832364"/>
            <a:ext cx="7283879" cy="927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1B472C-6DE4-A3E1-D19D-696EB243E90C}"/>
              </a:ext>
            </a:extLst>
          </p:cNvPr>
          <p:cNvSpPr txBox="1"/>
          <p:nvPr/>
        </p:nvSpPr>
        <p:spPr>
          <a:xfrm>
            <a:off x="3882551" y="740718"/>
            <a:ext cx="3177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A53792"/>
                </a:solidFill>
                <a:latin typeface="Montserrat ExtraBold" pitchFamily="2" charset="77"/>
              </a:rPr>
              <a:t>How many of these can you do?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16536-4D29-D5E7-C61D-4A37DAB6D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1145317"/>
            <a:ext cx="1676400" cy="83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72A597-B438-8BA8-45A0-919BBEC18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1145317"/>
            <a:ext cx="167640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7BC45-F1F0-27DF-A714-4E8167BB3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1145317"/>
            <a:ext cx="1676400" cy="83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862716-9B6A-28B3-F2E5-71FCF6DD4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1145317"/>
            <a:ext cx="16764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70A91-49AA-736F-CE75-CC0B838AC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2055570"/>
            <a:ext cx="1676400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265A29-A452-861A-D665-989000304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2055570"/>
            <a:ext cx="1676400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BD699-EAF9-FDF6-CA0D-D9C479F6E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2055570"/>
            <a:ext cx="1676400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050938-B164-7D15-3E01-F12334552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2055570"/>
            <a:ext cx="16764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F51011-8DB8-C09E-5853-B468E97BE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04" y="2975104"/>
            <a:ext cx="1676400" cy="838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30183F-C4C0-7216-8809-CDA6997EC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000" y="2975104"/>
            <a:ext cx="1676400" cy="838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CFD83D-CAF9-740A-40AD-1369DAEA0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630" y="2975104"/>
            <a:ext cx="1676400" cy="838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669829-25E3-900B-5A1D-B1CB8E483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326" y="2975104"/>
            <a:ext cx="1676400" cy="838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65A57D-B8E9-5157-DEF1-DB82557D2397}"/>
              </a:ext>
            </a:extLst>
          </p:cNvPr>
          <p:cNvSpPr txBox="1"/>
          <p:nvPr/>
        </p:nvSpPr>
        <p:spPr>
          <a:xfrm>
            <a:off x="309304" y="3945924"/>
            <a:ext cx="69534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i="1" dirty="0">
                <a:solidFill>
                  <a:schemeClr val="bg1"/>
                </a:solidFill>
                <a:latin typeface="Montserrat" pitchFamily="2" charset="77"/>
              </a:rPr>
              <a:t>it’s all about wheeling as well as walking, and inclusive to 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E61D96-E1C6-B62C-5A5A-59F8749A0E3D}"/>
              </a:ext>
            </a:extLst>
          </p:cNvPr>
          <p:cNvSpPr txBox="1"/>
          <p:nvPr/>
        </p:nvSpPr>
        <p:spPr>
          <a:xfrm>
            <a:off x="309304" y="4281100"/>
            <a:ext cx="53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" pitchFamily="2" charset="77"/>
              </a:rPr>
              <a:t>Wheeling is an alternative to walking, with people using wheeled aids to help them move </a:t>
            </a:r>
          </a:p>
          <a:p>
            <a:r>
              <a:rPr lang="en-US" sz="900" dirty="0" err="1">
                <a:solidFill>
                  <a:schemeClr val="bg1"/>
                </a:solidFill>
                <a:latin typeface="Montserrat" pitchFamily="2" charset="77"/>
              </a:rPr>
              <a:t>eg</a:t>
            </a:r>
            <a:r>
              <a:rPr lang="en-US" sz="900" dirty="0">
                <a:solidFill>
                  <a:schemeClr val="bg1"/>
                </a:solidFill>
                <a:latin typeface="Montserrat" pitchFamily="2" charset="77"/>
              </a:rPr>
              <a:t> rollators, wheelchairs, buggies, push scooters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F9C678-C20F-60E0-5416-6812B82AB36C}"/>
              </a:ext>
            </a:extLst>
          </p:cNvPr>
          <p:cNvSpPr txBox="1"/>
          <p:nvPr/>
        </p:nvSpPr>
        <p:spPr>
          <a:xfrm>
            <a:off x="315836" y="1150027"/>
            <a:ext cx="175515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Scavenger Hunt</a:t>
            </a:r>
          </a:p>
          <a:p>
            <a:r>
              <a:rPr lang="en-US" sz="1000" dirty="0">
                <a:latin typeface="Montserrat" pitchFamily="2" charset="77"/>
              </a:rPr>
              <a:t>Collect leaves, twigs, or small stones – what can you make with them?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BC7FAD-CE46-E4AD-8233-6CE26414C1EC}"/>
              </a:ext>
            </a:extLst>
          </p:cNvPr>
          <p:cNvSpPr txBox="1"/>
          <p:nvPr/>
        </p:nvSpPr>
        <p:spPr>
          <a:xfrm>
            <a:off x="2096386" y="1157376"/>
            <a:ext cx="162562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#WalkNotts Stone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Paint a #WalkNotts stone and leave it for someone to find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6111EB-D0AA-5549-0242-27CCAE164705}"/>
              </a:ext>
            </a:extLst>
          </p:cNvPr>
          <p:cNvSpPr txBox="1"/>
          <p:nvPr/>
        </p:nvSpPr>
        <p:spPr>
          <a:xfrm>
            <a:off x="3766619" y="1145191"/>
            <a:ext cx="18348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Photos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Go on a walk or wheel and take photos of 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things you find interesting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6354DC-733C-D262-62BF-BE268079D896}"/>
              </a:ext>
            </a:extLst>
          </p:cNvPr>
          <p:cNvSpPr txBox="1"/>
          <p:nvPr/>
        </p:nvSpPr>
        <p:spPr>
          <a:xfrm>
            <a:off x="5467051" y="1155344"/>
            <a:ext cx="180940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Litter Picking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use gloves or a litter picker  to pick up and recycle 5 pieces of litter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B6E567-08AF-CAD7-9AE2-65F7C4611BC9}"/>
              </a:ext>
            </a:extLst>
          </p:cNvPr>
          <p:cNvSpPr txBox="1"/>
          <p:nvPr/>
        </p:nvSpPr>
        <p:spPr>
          <a:xfrm>
            <a:off x="315837" y="2061831"/>
            <a:ext cx="16633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Mindfulness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What do you see, hear or feel while you walk or wheel?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AF325F-3B22-8599-BC40-E8143BB4C1D0}"/>
              </a:ext>
            </a:extLst>
          </p:cNvPr>
          <p:cNvSpPr txBox="1"/>
          <p:nvPr/>
        </p:nvSpPr>
        <p:spPr>
          <a:xfrm>
            <a:off x="1993879" y="2068130"/>
            <a:ext cx="18017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Storytelling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Make up a story based on what you see around you.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1D8A8C-CFA6-0487-80EB-C85BB80F4AEE}"/>
              </a:ext>
            </a:extLst>
          </p:cNvPr>
          <p:cNvSpPr txBox="1"/>
          <p:nvPr/>
        </p:nvSpPr>
        <p:spPr>
          <a:xfrm>
            <a:off x="3766538" y="2058440"/>
            <a:ext cx="18348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Heads or Tails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Flip a coin and let it choose your next move. Heads you go right…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Tails you go left</a:t>
            </a:r>
            <a:r>
              <a:rPr lang="en-US" sz="1100" dirty="0">
                <a:latin typeface="Montserrat" pitchFamily="2" charset="77"/>
              </a:rPr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366F33-882B-612C-EE75-686EF77B985A}"/>
              </a:ext>
            </a:extLst>
          </p:cNvPr>
          <p:cNvSpPr txBox="1"/>
          <p:nvPr/>
        </p:nvSpPr>
        <p:spPr>
          <a:xfrm>
            <a:off x="5543041" y="2052783"/>
            <a:ext cx="181493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Flower Power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Go outside and smell some beautiful flowers. Remember not to pick them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C9F5F3-5A94-CF27-B905-A6E3DB89D8DF}"/>
              </a:ext>
            </a:extLst>
          </p:cNvPr>
          <p:cNvSpPr txBox="1"/>
          <p:nvPr/>
        </p:nvSpPr>
        <p:spPr>
          <a:xfrm>
            <a:off x="346824" y="2983481"/>
            <a:ext cx="16013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Picnic 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Go to a nearby park or green area and enjoy a snack together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245279-EEB6-E5E1-88E6-B9B087940925}"/>
              </a:ext>
            </a:extLst>
          </p:cNvPr>
          <p:cNvSpPr txBox="1"/>
          <p:nvPr/>
        </p:nvSpPr>
        <p:spPr>
          <a:xfrm>
            <a:off x="2132975" y="2975705"/>
            <a:ext cx="155244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Walk or Wheel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With your family, friends or </a:t>
            </a:r>
            <a:r>
              <a:rPr lang="en-US" sz="1000" dirty="0" err="1">
                <a:latin typeface="Montserrat" pitchFamily="2" charset="77"/>
              </a:rPr>
              <a:t>neighbours</a:t>
            </a:r>
            <a:r>
              <a:rPr lang="en-US" sz="1000" dirty="0">
                <a:latin typeface="Montserrat" pitchFamily="2" charset="7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84737E-D648-D908-D866-4C4395F8A97C}"/>
              </a:ext>
            </a:extLst>
          </p:cNvPr>
          <p:cNvSpPr txBox="1"/>
          <p:nvPr/>
        </p:nvSpPr>
        <p:spPr>
          <a:xfrm>
            <a:off x="3791570" y="2975460"/>
            <a:ext cx="172848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Dancing Feet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Put on your </a:t>
            </a:r>
            <a:r>
              <a:rPr lang="en-US" sz="1000" dirty="0" err="1">
                <a:latin typeface="Montserrat" pitchFamily="2" charset="77"/>
              </a:rPr>
              <a:t>favourite</a:t>
            </a:r>
            <a:r>
              <a:rPr lang="en-US" sz="1000" dirty="0">
                <a:latin typeface="Montserrat" pitchFamily="2" charset="77"/>
              </a:rPr>
              <a:t> song and dance from room to 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136B6E-DA7D-CF19-1F36-3CDAD2070F9C}"/>
              </a:ext>
            </a:extLst>
          </p:cNvPr>
          <p:cNvSpPr txBox="1"/>
          <p:nvPr/>
        </p:nvSpPr>
        <p:spPr>
          <a:xfrm>
            <a:off x="5587699" y="2962428"/>
            <a:ext cx="168875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ontserrat" pitchFamily="2" charset="77"/>
              </a:rPr>
              <a:t>Step Counting</a:t>
            </a:r>
          </a:p>
          <a:p>
            <a:pPr algn="ctr"/>
            <a:r>
              <a:rPr lang="en-US" sz="1000" dirty="0">
                <a:latin typeface="Montserrat" pitchFamily="2" charset="77"/>
              </a:rPr>
              <a:t>Count your steps in 2’s, 5’s or 10’s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7E3631-F6AE-5406-EB01-B3B6A57A5EFF}"/>
              </a:ext>
            </a:extLst>
          </p:cNvPr>
          <p:cNvSpPr txBox="1"/>
          <p:nvPr/>
        </p:nvSpPr>
        <p:spPr>
          <a:xfrm>
            <a:off x="318370" y="7497"/>
            <a:ext cx="701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ptos Black" panose="020F0502020204030204" pitchFamily="34" charset="0"/>
                <a:ea typeface="ADLaM Display" panose="02010000000000000000" pitchFamily="2" charset="0"/>
                <a:cs typeface="Aharoni" panose="020F0502020204030204" pitchFamily="2" charset="-79"/>
              </a:rPr>
              <a:t>Walk Notts Bingo</a:t>
            </a:r>
            <a:endParaRPr lang="en-GB" sz="48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ptos Black" panose="020F0502020204030204" pitchFamily="34" charset="0"/>
              <a:ea typeface="ADLaM Display" panose="02010000000000000000" pitchFamily="2" charset="0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555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dd9998-4e11-41f5-a641-0d2293afe7aa">
      <Terms xmlns="http://schemas.microsoft.com/office/infopath/2007/PartnerControls"/>
    </lcf76f155ced4ddcb4097134ff3c332f>
    <TaxCatchAll xmlns="c9ce582c-7e70-4b0c-a50b-b81a33164b2f" xsi:nil="true"/>
    <Number xmlns="96dd9998-4e11-41f5-a641-0d2293afe7aa">true</Number>
    <Date xmlns="96dd9998-4e11-41f5-a641-0d2293afe7aa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C6D772BD1554BA49319538B040C56" ma:contentTypeVersion="22" ma:contentTypeDescription="Create a new document." ma:contentTypeScope="" ma:versionID="cb130ea48ee08b8c623cc5fdbbb7eaf9">
  <xsd:schema xmlns:xsd="http://www.w3.org/2001/XMLSchema" xmlns:xs="http://www.w3.org/2001/XMLSchema" xmlns:p="http://schemas.microsoft.com/office/2006/metadata/properties" xmlns:ns2="96dd9998-4e11-41f5-a641-0d2293afe7aa" xmlns:ns3="c9ce582c-7e70-4b0c-a50b-b81a33164b2f" xmlns:ns4="http://schemas.microsoft.com/sharepoint/v4" targetNamespace="http://schemas.microsoft.com/office/2006/metadata/properties" ma:root="true" ma:fieldsID="6f4a537335620530fcbfcf89933d1306" ns2:_="" ns3:_="" ns4:_="">
    <xsd:import namespace="96dd9998-4e11-41f5-a641-0d2293afe7aa"/>
    <xsd:import namespace="c9ce582c-7e70-4b0c-a50b-b81a33164b2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Numb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9998-4e11-41f5-a641-0d2293afe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1" nillable="true" ma:displayName="Removed from CRM" ma:default="1" ma:format="Dropdown" ma:internalName="Number">
      <xsd:simpleType>
        <xsd:restriction base="dms:Boolean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91127c-b7c9-43ed-b9f2-0d5b90a5f7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e582c-7e70-4b0c-a50b-b81a33164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c684b75-b49d-4066-b1ef-4c2448a91403}" ma:internalName="TaxCatchAll" ma:showField="CatchAllData" ma:web="c9ce582c-7e70-4b0c-a50b-b81a33164b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565FCB-9CF9-451E-83D2-CA259429613A}">
  <ds:schemaRefs>
    <ds:schemaRef ds:uri="http://schemas.microsoft.com/office/2006/metadata/properties"/>
    <ds:schemaRef ds:uri="http://schemas.microsoft.com/office/infopath/2007/PartnerControls"/>
    <ds:schemaRef ds:uri="96dd9998-4e11-41f5-a641-0d2293afe7aa"/>
    <ds:schemaRef ds:uri="c9ce582c-7e70-4b0c-a50b-b81a33164b2f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6D34D87B-92DE-46A8-8444-C53DE8A305B6}"/>
</file>

<file path=customXml/itemProps3.xml><?xml version="1.0" encoding="utf-8"?>
<ds:datastoreItem xmlns:ds="http://schemas.openxmlformats.org/officeDocument/2006/customXml" ds:itemID="{857E1827-03B4-4874-8337-30E1170B9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230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Montserrat</vt:lpstr>
      <vt:lpstr>Calibri Light</vt:lpstr>
      <vt:lpstr>Aptos Black</vt:lpstr>
      <vt:lpstr>Montserrat ExtraBold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Bellamy</dc:creator>
  <cp:lastModifiedBy>Sara Davies</cp:lastModifiedBy>
  <cp:revision>8</cp:revision>
  <dcterms:created xsi:type="dcterms:W3CDTF">2025-03-04T12:26:31Z</dcterms:created>
  <dcterms:modified xsi:type="dcterms:W3CDTF">2026-01-15T15:09:02Z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0x010100B80C6D772BD1554BA49319538B040C56</vt:lpwstr>
  </property>
  <property fmtid="{D5CDD505-2E9C-101B-9397-08002B2CF9AE}" pid="3" name="MediaServiceImageTags">
    <vt:lpwstr/>
  </property>
</Properties>
</file>