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8" r:id="rId5"/>
  </p:sldIdLst>
  <p:sldSz cx="7559675" cy="5346700"/>
  <p:notesSz cx="6858000" cy="9144000"/>
  <p:embeddedFontLst>
    <p:embeddedFont>
      <p:font typeface="Aptos Black" panose="020B0004020202020204" pitchFamily="34" charset="0"/>
      <p:bold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ExtraBold" panose="00000900000000000000" pitchFamily="2" charset="0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avies" userId="8904e712-d428-41c3-b262-8b729304128e" providerId="ADAL" clId="{F6949A90-9089-44B8-AAB3-C90915FB82F4}"/>
    <pc:docChg chg="delSld">
      <pc:chgData name="Sara Davies" userId="8904e712-d428-41c3-b262-8b729304128e" providerId="ADAL" clId="{F6949A90-9089-44B8-AAB3-C90915FB82F4}" dt="2025-08-19T15:46:52.265" v="3" actId="47"/>
      <pc:docMkLst>
        <pc:docMk/>
      </pc:docMkLst>
      <pc:sldChg chg="del">
        <pc:chgData name="Sara Davies" userId="8904e712-d428-41c3-b262-8b729304128e" providerId="ADAL" clId="{F6949A90-9089-44B8-AAB3-C90915FB82F4}" dt="2025-08-19T15:46:52.265" v="3" actId="47"/>
        <pc:sldMkLst>
          <pc:docMk/>
          <pc:sldMk cId="2839868460" sldId="256"/>
        </pc:sldMkLst>
      </pc:sldChg>
      <pc:sldChg chg="del">
        <pc:chgData name="Sara Davies" userId="8904e712-d428-41c3-b262-8b729304128e" providerId="ADAL" clId="{F6949A90-9089-44B8-AAB3-C90915FB82F4}" dt="2025-08-19T15:46:48.955" v="0" actId="47"/>
        <pc:sldMkLst>
          <pc:docMk/>
          <pc:sldMk cId="695559889" sldId="259"/>
        </pc:sldMkLst>
      </pc:sldChg>
      <pc:sldChg chg="del">
        <pc:chgData name="Sara Davies" userId="8904e712-d428-41c3-b262-8b729304128e" providerId="ADAL" clId="{F6949A90-9089-44B8-AAB3-C90915FB82F4}" dt="2025-08-19T15:46:50.461" v="1" actId="47"/>
        <pc:sldMkLst>
          <pc:docMk/>
          <pc:sldMk cId="2330854116" sldId="260"/>
        </pc:sldMkLst>
      </pc:sldChg>
      <pc:sldChg chg="del">
        <pc:chgData name="Sara Davies" userId="8904e712-d428-41c3-b262-8b729304128e" providerId="ADAL" clId="{F6949A90-9089-44B8-AAB3-C90915FB82F4}" dt="2025-08-19T15:46:51.355" v="2" actId="47"/>
        <pc:sldMkLst>
          <pc:docMk/>
          <pc:sldMk cId="215156855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5027"/>
            <a:ext cx="6425724" cy="1861444"/>
          </a:xfrm>
        </p:spPr>
        <p:txBody>
          <a:bodyPr anchor="b"/>
          <a:lstStyle>
            <a:lvl1pPr algn="ctr">
              <a:defRPr sz="46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08256"/>
            <a:ext cx="5669756" cy="1290881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433" indent="0" algn="ctr">
              <a:buNone/>
              <a:defRPr sz="1559"/>
            </a:lvl2pPr>
            <a:lvl3pPr marL="712866" indent="0" algn="ctr">
              <a:buNone/>
              <a:defRPr sz="1403"/>
            </a:lvl3pPr>
            <a:lvl4pPr marL="1069299" indent="0" algn="ctr">
              <a:buNone/>
              <a:defRPr sz="1247"/>
            </a:lvl4pPr>
            <a:lvl5pPr marL="1425732" indent="0" algn="ctr">
              <a:buNone/>
              <a:defRPr sz="1247"/>
            </a:lvl5pPr>
            <a:lvl6pPr marL="1782166" indent="0" algn="ctr">
              <a:buNone/>
              <a:defRPr sz="1247"/>
            </a:lvl6pPr>
            <a:lvl7pPr marL="2138599" indent="0" algn="ctr">
              <a:buNone/>
              <a:defRPr sz="1247"/>
            </a:lvl7pPr>
            <a:lvl8pPr marL="2495032" indent="0" algn="ctr">
              <a:buNone/>
              <a:defRPr sz="1247"/>
            </a:lvl8pPr>
            <a:lvl9pPr marL="2851465" indent="0" algn="ctr">
              <a:buNone/>
              <a:defRPr sz="124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4662"/>
            <a:ext cx="1630055" cy="453108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62"/>
            <a:ext cx="4795669" cy="45310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32964"/>
            <a:ext cx="6520220" cy="2224078"/>
          </a:xfrm>
        </p:spPr>
        <p:txBody>
          <a:bodyPr anchor="b"/>
          <a:lstStyle>
            <a:lvl1pPr>
              <a:defRPr sz="46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78083"/>
            <a:ext cx="6520220" cy="1169590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/>
                </a:solidFill>
              </a:defRPr>
            </a:lvl1pPr>
            <a:lvl2pPr marL="35643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8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2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73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2166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5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503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465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4664"/>
            <a:ext cx="6520220" cy="10334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10685"/>
            <a:ext cx="3198096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53031"/>
            <a:ext cx="3198096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10685"/>
            <a:ext cx="3213847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53031"/>
            <a:ext cx="3213847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9827"/>
            <a:ext cx="3827085" cy="3799622"/>
          </a:xfrm>
        </p:spPr>
        <p:txBody>
          <a:bodyPr/>
          <a:lstStyle>
            <a:lvl1pPr>
              <a:defRPr sz="2495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9827"/>
            <a:ext cx="3827085" cy="3799622"/>
          </a:xfrm>
        </p:spPr>
        <p:txBody>
          <a:bodyPr anchor="t"/>
          <a:lstStyle>
            <a:lvl1pPr marL="0" indent="0">
              <a:buNone/>
              <a:defRPr sz="2495"/>
            </a:lvl1pPr>
            <a:lvl2pPr marL="356433" indent="0">
              <a:buNone/>
              <a:defRPr sz="2183"/>
            </a:lvl2pPr>
            <a:lvl3pPr marL="712866" indent="0">
              <a:buNone/>
              <a:defRPr sz="1871"/>
            </a:lvl3pPr>
            <a:lvl4pPr marL="1069299" indent="0">
              <a:buNone/>
              <a:defRPr sz="1559"/>
            </a:lvl4pPr>
            <a:lvl5pPr marL="1425732" indent="0">
              <a:buNone/>
              <a:defRPr sz="1559"/>
            </a:lvl5pPr>
            <a:lvl6pPr marL="1782166" indent="0">
              <a:buNone/>
              <a:defRPr sz="1559"/>
            </a:lvl6pPr>
            <a:lvl7pPr marL="2138599" indent="0">
              <a:buNone/>
              <a:defRPr sz="1559"/>
            </a:lvl7pPr>
            <a:lvl8pPr marL="2495032" indent="0">
              <a:buNone/>
              <a:defRPr sz="1559"/>
            </a:lvl8pPr>
            <a:lvl9pPr marL="2851465" indent="0">
              <a:buNone/>
              <a:defRPr sz="155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FBF6-2B6D-7140-B91D-B3E07A0AA4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17" indent="-178217" algn="l" defTabSz="712866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FFFEDB1-6E6E-7E75-20BB-765DA8E6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6" y="82550"/>
            <a:ext cx="7389341" cy="5181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BAC960-0B37-DBB1-4F86-6F0E7BADD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57508" y="4813590"/>
            <a:ext cx="3005328" cy="30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27E9CC-CE29-AA75-C905-95B748892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37" y="4338080"/>
            <a:ext cx="1627398" cy="771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5E89FC-5871-3EB1-6C4A-15A4930E5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" y="832364"/>
            <a:ext cx="7283879" cy="927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11CF816-CA0E-A08A-E1E6-40EC71A90D26}"/>
              </a:ext>
            </a:extLst>
          </p:cNvPr>
          <p:cNvSpPr txBox="1"/>
          <p:nvPr/>
        </p:nvSpPr>
        <p:spPr>
          <a:xfrm>
            <a:off x="4406080" y="815499"/>
            <a:ext cx="317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53792"/>
                </a:solidFill>
                <a:latin typeface="Montserrat ExtraBold" pitchFamily="2" charset="77"/>
              </a:rPr>
              <a:t>How many of these can you do?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FF3112B-AE99-D06E-6F5D-ECABDA30D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1145317"/>
            <a:ext cx="1676400" cy="838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970C72-FCA0-5092-759C-8E3669221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1145317"/>
            <a:ext cx="1676400" cy="838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B4C851-59A4-DA4B-7DF4-11E382EA4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1145317"/>
            <a:ext cx="1676400" cy="838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C634F6-9F7C-6AD2-2805-5A591E1D9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1145317"/>
            <a:ext cx="1676400" cy="838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9FE80DD-71EE-0AB7-DB84-230785F93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2055570"/>
            <a:ext cx="1676400" cy="838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BB2A5F4-6355-FE9F-336E-B7EDF7024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2047549"/>
            <a:ext cx="1676400" cy="838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843A4A-AF96-C6BE-69EC-A40635477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2055570"/>
            <a:ext cx="1676400" cy="838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DF904B1-08EA-7BF8-DB1E-CB1752E1C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2055570"/>
            <a:ext cx="1676400" cy="838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9D3EE2-7621-97B4-6890-F53B0B884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2975104"/>
            <a:ext cx="1676400" cy="838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90D4D3-4D1B-5B8C-7996-B290265C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2975104"/>
            <a:ext cx="1676400" cy="838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E1F169-EC45-3DDE-8B74-E5A3AD7E3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2975104"/>
            <a:ext cx="1676400" cy="838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112C1C-7775-8080-585D-F75A5D8B4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2975104"/>
            <a:ext cx="1676400" cy="8382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0601220-C1AA-449C-5616-16F321F324B5}"/>
              </a:ext>
            </a:extLst>
          </p:cNvPr>
          <p:cNvSpPr txBox="1"/>
          <p:nvPr/>
        </p:nvSpPr>
        <p:spPr>
          <a:xfrm>
            <a:off x="309304" y="3945924"/>
            <a:ext cx="69534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chemeClr val="bg1"/>
                </a:solidFill>
                <a:latin typeface="Montserrat" pitchFamily="2" charset="77"/>
              </a:rPr>
              <a:t>it’s all about wheeling as well as walking, and inclusive to all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B84F8C-BF33-76FA-3FF5-F49421900D61}"/>
              </a:ext>
            </a:extLst>
          </p:cNvPr>
          <p:cNvSpPr txBox="1"/>
          <p:nvPr/>
        </p:nvSpPr>
        <p:spPr>
          <a:xfrm>
            <a:off x="309304" y="4281100"/>
            <a:ext cx="53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" pitchFamily="2" charset="77"/>
              </a:rPr>
              <a:t>Wheeling is an alternative to walking, with people using wheeled aids to help them move </a:t>
            </a:r>
          </a:p>
          <a:p>
            <a:r>
              <a:rPr lang="en-US" sz="900" dirty="0" err="1">
                <a:solidFill>
                  <a:schemeClr val="bg1"/>
                </a:solidFill>
                <a:latin typeface="Montserrat" pitchFamily="2" charset="77"/>
              </a:rPr>
              <a:t>eg</a:t>
            </a:r>
            <a:r>
              <a:rPr lang="en-US" sz="900" dirty="0">
                <a:solidFill>
                  <a:schemeClr val="bg1"/>
                </a:solidFill>
                <a:latin typeface="Montserrat" pitchFamily="2" charset="77"/>
              </a:rPr>
              <a:t> rollators, wheelchairs, buggies, push scooters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9BD6BD-20AB-D843-790B-5619357831EB}"/>
              </a:ext>
            </a:extLst>
          </p:cNvPr>
          <p:cNvSpPr txBox="1"/>
          <p:nvPr/>
        </p:nvSpPr>
        <p:spPr>
          <a:xfrm>
            <a:off x="371280" y="1183234"/>
            <a:ext cx="15524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Find a stick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What is it? A magic wand, a broomstick,  a walking stick…?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60442-D17B-3B11-BC2C-4F784F63E7C3}"/>
              </a:ext>
            </a:extLst>
          </p:cNvPr>
          <p:cNvSpPr txBox="1"/>
          <p:nvPr/>
        </p:nvSpPr>
        <p:spPr>
          <a:xfrm>
            <a:off x="2132975" y="1185458"/>
            <a:ext cx="15524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Animal Spotting </a:t>
            </a:r>
          </a:p>
          <a:p>
            <a:pPr algn="ctr"/>
            <a:r>
              <a:rPr lang="en-US" sz="1100" dirty="0">
                <a:latin typeface="Montserrat" pitchFamily="2" charset="77"/>
              </a:rPr>
              <a:t>What animals can you spot?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9ABF14-D75C-79F5-AE7C-9B9EF94988F0}"/>
              </a:ext>
            </a:extLst>
          </p:cNvPr>
          <p:cNvSpPr txBox="1"/>
          <p:nvPr/>
        </p:nvSpPr>
        <p:spPr>
          <a:xfrm>
            <a:off x="3882551" y="1173771"/>
            <a:ext cx="155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What can you hear?</a:t>
            </a:r>
          </a:p>
          <a:p>
            <a:pPr algn="ctr"/>
            <a:r>
              <a:rPr lang="en-US" sz="1100" dirty="0">
                <a:latin typeface="Montserrat" pitchFamily="2" charset="77"/>
              </a:rPr>
              <a:t>Listen to the birds,  cars, trees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EC9575-4E75-9DED-B7E8-9B715A3694D8}"/>
              </a:ext>
            </a:extLst>
          </p:cNvPr>
          <p:cNvSpPr txBox="1"/>
          <p:nvPr/>
        </p:nvSpPr>
        <p:spPr>
          <a:xfrm>
            <a:off x="5648302" y="1174639"/>
            <a:ext cx="155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Puddle Splashing</a:t>
            </a:r>
          </a:p>
          <a:p>
            <a:pPr algn="ctr"/>
            <a:r>
              <a:rPr lang="en-US" sz="1100" dirty="0">
                <a:latin typeface="Montserrat" pitchFamily="2" charset="77"/>
              </a:rPr>
              <a:t>Go out in the rain and splash in the puddles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36C5A4-0DA5-93E8-D5DF-1BFB13FDD7A1}"/>
              </a:ext>
            </a:extLst>
          </p:cNvPr>
          <p:cNvSpPr txBox="1"/>
          <p:nvPr/>
        </p:nvSpPr>
        <p:spPr>
          <a:xfrm>
            <a:off x="309304" y="2087690"/>
            <a:ext cx="1663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Walk or wheel to Nursery/School 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What do you see, smell or hear along the way?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2FF09-9118-F741-63F8-DB16F880621F}"/>
              </a:ext>
            </a:extLst>
          </p:cNvPr>
          <p:cNvSpPr txBox="1"/>
          <p:nvPr/>
        </p:nvSpPr>
        <p:spPr>
          <a:xfrm>
            <a:off x="2079239" y="2104794"/>
            <a:ext cx="16640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Musical 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Can you make up a song or tune to sing whilst you are playing?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512F46-89C7-A709-5C8A-78248A47F0F0}"/>
              </a:ext>
            </a:extLst>
          </p:cNvPr>
          <p:cNvSpPr txBox="1"/>
          <p:nvPr/>
        </p:nvSpPr>
        <p:spPr>
          <a:xfrm>
            <a:off x="3741371" y="2094362"/>
            <a:ext cx="18348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Montserrat" pitchFamily="2" charset="77"/>
              </a:rPr>
              <a:t>Obstacle Course</a:t>
            </a:r>
          </a:p>
          <a:p>
            <a:pPr algn="ctr"/>
            <a:r>
              <a:rPr lang="en-US" sz="950" dirty="0">
                <a:latin typeface="Montserrat" pitchFamily="2" charset="77"/>
              </a:rPr>
              <a:t>Have fun by hopping </a:t>
            </a:r>
          </a:p>
          <a:p>
            <a:pPr algn="ctr"/>
            <a:r>
              <a:rPr lang="en-US" sz="950" dirty="0">
                <a:latin typeface="Montserrat" pitchFamily="2" charset="77"/>
              </a:rPr>
              <a:t>over leaves and sticks </a:t>
            </a:r>
          </a:p>
          <a:p>
            <a:pPr algn="ctr"/>
            <a:r>
              <a:rPr lang="en-US" sz="950" dirty="0">
                <a:latin typeface="Montserrat" pitchFamily="2" charset="77"/>
              </a:rPr>
              <a:t>and weaving round trees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08E34E-576F-B3FC-4A24-C51109D76BE2}"/>
              </a:ext>
            </a:extLst>
          </p:cNvPr>
          <p:cNvSpPr txBox="1"/>
          <p:nvPr/>
        </p:nvSpPr>
        <p:spPr>
          <a:xfrm>
            <a:off x="5648302" y="2097640"/>
            <a:ext cx="15524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Montserrat" pitchFamily="2" charset="77"/>
              </a:rPr>
              <a:t>Colours</a:t>
            </a:r>
            <a:endParaRPr lang="en-US" sz="1100" b="1" dirty="0">
              <a:latin typeface="Montserrat" pitchFamily="2" charset="77"/>
            </a:endParaRPr>
          </a:p>
          <a:p>
            <a:pPr algn="ctr"/>
            <a:r>
              <a:rPr lang="en-US" sz="1100" dirty="0">
                <a:latin typeface="Montserrat" pitchFamily="2" charset="77"/>
              </a:rPr>
              <a:t>What three </a:t>
            </a:r>
            <a:r>
              <a:rPr lang="en-US" sz="1100" dirty="0" err="1">
                <a:latin typeface="Montserrat" pitchFamily="2" charset="77"/>
              </a:rPr>
              <a:t>colours</a:t>
            </a:r>
            <a:r>
              <a:rPr lang="en-US" sz="1100" dirty="0">
                <a:latin typeface="Montserrat" pitchFamily="2" charset="77"/>
              </a:rPr>
              <a:t> can you see?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DA7667-C819-B93B-4842-242E0509B08C}"/>
              </a:ext>
            </a:extLst>
          </p:cNvPr>
          <p:cNvSpPr txBox="1"/>
          <p:nvPr/>
        </p:nvSpPr>
        <p:spPr>
          <a:xfrm>
            <a:off x="371279" y="2977539"/>
            <a:ext cx="16013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Picnic </a:t>
            </a:r>
          </a:p>
          <a:p>
            <a:pPr algn="ctr"/>
            <a:r>
              <a:rPr lang="en-US" sz="950" dirty="0">
                <a:latin typeface="Montserrat" pitchFamily="2" charset="77"/>
              </a:rPr>
              <a:t>Walk or wheel to a nearby park or green area and enjoy a snack together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FC2C6C-5677-C6FC-B4EC-451C3B3AF78D}"/>
              </a:ext>
            </a:extLst>
          </p:cNvPr>
          <p:cNvSpPr txBox="1"/>
          <p:nvPr/>
        </p:nvSpPr>
        <p:spPr>
          <a:xfrm>
            <a:off x="2132975" y="2988495"/>
            <a:ext cx="15524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Buggy Walk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Go on a Buggy walk with family, friends or </a:t>
            </a:r>
            <a:r>
              <a:rPr lang="en-US" sz="1000" dirty="0" err="1">
                <a:latin typeface="Montserrat" pitchFamily="2" charset="77"/>
              </a:rPr>
              <a:t>neighbours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2CD573-8A26-1709-F6A5-74011704960A}"/>
              </a:ext>
            </a:extLst>
          </p:cNvPr>
          <p:cNvSpPr txBox="1"/>
          <p:nvPr/>
        </p:nvSpPr>
        <p:spPr>
          <a:xfrm>
            <a:off x="3882551" y="3021167"/>
            <a:ext cx="155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Teddy Toddle</a:t>
            </a:r>
          </a:p>
          <a:p>
            <a:pPr algn="ctr"/>
            <a:r>
              <a:rPr lang="en-US" sz="1100" dirty="0">
                <a:latin typeface="Montserrat" pitchFamily="2" charset="77"/>
              </a:rPr>
              <a:t>Take your </a:t>
            </a:r>
            <a:r>
              <a:rPr lang="en-US" sz="1100" dirty="0" err="1">
                <a:latin typeface="Montserrat" pitchFamily="2" charset="77"/>
              </a:rPr>
              <a:t>favourite</a:t>
            </a:r>
            <a:r>
              <a:rPr lang="en-US" sz="1100" dirty="0">
                <a:latin typeface="Montserrat" pitchFamily="2" charset="77"/>
              </a:rPr>
              <a:t> toy for a walk or wheel</a:t>
            </a:r>
            <a:endParaRPr lang="en-US" sz="1000" dirty="0">
              <a:latin typeface="Montserrat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AACE5F-2268-63D3-1B56-3B57C715AC33}"/>
              </a:ext>
            </a:extLst>
          </p:cNvPr>
          <p:cNvSpPr txBox="1"/>
          <p:nvPr/>
        </p:nvSpPr>
        <p:spPr>
          <a:xfrm>
            <a:off x="5573972" y="2987410"/>
            <a:ext cx="16887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Montserrat" pitchFamily="2" charset="77"/>
              </a:rPr>
              <a:t>Superhero </a:t>
            </a:r>
          </a:p>
          <a:p>
            <a:pPr algn="ctr"/>
            <a:r>
              <a:rPr lang="en-US" sz="900" dirty="0">
                <a:latin typeface="Montserrat" pitchFamily="2" charset="77"/>
              </a:rPr>
              <a:t>Pretend to be a superhero on an adventure, walking or wheeling and saving the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0CB54-0D8A-6512-E2F4-4C43D60DA4A1}"/>
              </a:ext>
            </a:extLst>
          </p:cNvPr>
          <p:cNvSpPr txBox="1"/>
          <p:nvPr/>
        </p:nvSpPr>
        <p:spPr>
          <a:xfrm>
            <a:off x="295516" y="58167"/>
            <a:ext cx="716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 Black" panose="020F0502020204030204" pitchFamily="34" charset="0"/>
                <a:ea typeface="ADLaM Display" panose="02010000000000000000" pitchFamily="2" charset="0"/>
                <a:cs typeface="Aharoni" panose="020F0502020204030204" pitchFamily="2" charset="-79"/>
              </a:rPr>
              <a:t>Walk Notts Bingo</a:t>
            </a:r>
            <a:endParaRPr lang="en-GB" sz="48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tos Black" panose="020F0502020204030204" pitchFamily="34" charset="0"/>
              <a:ea typeface="ADLaM Display" panose="02010000000000000000" pitchFamily="2" charset="0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115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C6D772BD1554BA49319538B040C56" ma:contentTypeVersion="22" ma:contentTypeDescription="Create a new document." ma:contentTypeScope="" ma:versionID="8d008c3ca010b5c539758bd0426342c3">
  <xsd:schema xmlns:xsd="http://www.w3.org/2001/XMLSchema" xmlns:xs="http://www.w3.org/2001/XMLSchema" xmlns:p="http://schemas.microsoft.com/office/2006/metadata/properties" xmlns:ns2="96dd9998-4e11-41f5-a641-0d2293afe7aa" xmlns:ns3="c9ce582c-7e70-4b0c-a50b-b81a33164b2f" xmlns:ns4="http://schemas.microsoft.com/sharepoint/v4" targetNamespace="http://schemas.microsoft.com/office/2006/metadata/properties" ma:root="true" ma:fieldsID="ea604720e4cca90b7bab4d7ec0b638e8" ns2:_="" ns3:_="" ns4:_="">
    <xsd:import namespace="96dd9998-4e11-41f5-a641-0d2293afe7aa"/>
    <xsd:import namespace="c9ce582c-7e70-4b0c-a50b-b81a33164b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9998-4e11-41f5-a641-0d2293afe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1" nillable="true" ma:displayName="Removed from CRM" ma:default="1" ma:format="Dropdown" ma:internalName="Number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91127c-b7c9-43ed-b9f2-0d5b90a5f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e582c-7e70-4b0c-a50b-b81a33164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c684b75-b49d-4066-b1ef-4c2448a91403}" ma:internalName="TaxCatchAll" ma:showField="CatchAllData" ma:web="c9ce582c-7e70-4b0c-a50b-b81a33164b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dd9998-4e11-41f5-a641-0d2293afe7aa">
      <Terms xmlns="http://schemas.microsoft.com/office/infopath/2007/PartnerControls"/>
    </lcf76f155ced4ddcb4097134ff3c332f>
    <TaxCatchAll xmlns="c9ce582c-7e70-4b0c-a50b-b81a33164b2f" xsi:nil="true"/>
    <Number xmlns="96dd9998-4e11-41f5-a641-0d2293afe7aa">true</Number>
    <Date xmlns="96dd9998-4e11-41f5-a641-0d2293afe7aa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57E1827-03B4-4874-8337-30E1170B9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605D2C-FF36-4968-9ACB-536FB04CB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d9998-4e11-41f5-a641-0d2293afe7aa"/>
    <ds:schemaRef ds:uri="c9ce582c-7e70-4b0c-a50b-b81a33164b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65FCB-9CF9-451E-83D2-CA259429613A}">
  <ds:schemaRefs>
    <ds:schemaRef ds:uri="http://schemas.microsoft.com/office/2006/metadata/properties"/>
    <ds:schemaRef ds:uri="http://schemas.microsoft.com/office/infopath/2007/PartnerControls"/>
    <ds:schemaRef ds:uri="96dd9998-4e11-41f5-a641-0d2293afe7aa"/>
    <ds:schemaRef ds:uri="c9ce582c-7e70-4b0c-a50b-b81a33164b2f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214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</vt:lpstr>
      <vt:lpstr>Montserrat ExtraBold</vt:lpstr>
      <vt:lpstr>Calibri Light</vt:lpstr>
      <vt:lpstr>Aptos Black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Bellamy</dc:creator>
  <cp:lastModifiedBy>Sara Davies</cp:lastModifiedBy>
  <cp:revision>8</cp:revision>
  <dcterms:created xsi:type="dcterms:W3CDTF">2025-03-04T12:26:31Z</dcterms:created>
  <dcterms:modified xsi:type="dcterms:W3CDTF">2025-08-19T15:46:57Z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0x010100B80C6D772BD1554BA49319538B040C56</vt:lpwstr>
  </property>
  <property fmtid="{D5CDD505-2E9C-101B-9397-08002B2CF9AE}" pid="3" name="MediaServiceImageTags">
    <vt:lpwstr/>
  </property>
</Properties>
</file>